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43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9144000" cy="6858000" type="screen4x3"/>
  <p:notesSz cx="6858000" cy="9144000"/>
  <p:embeddedFontLst>
    <p:embeddedFont>
      <p:font typeface="AppleSDGothicNeoEB00" panose="02000503000000000000" pitchFamily="2" charset="-127"/>
      <p:regular r:id="rId9"/>
    </p:embeddedFont>
    <p:embeddedFont>
      <p:font typeface="AppleSDGothicNeoUL00" panose="02000503000000000000" pitchFamily="2" charset="-127"/>
      <p:regular r:id="rId10"/>
    </p:embeddedFont>
    <p:embeddedFont>
      <p:font typeface="AppleSDGothicNeoSB00" panose="02000503000000000000" pitchFamily="2" charset="-127"/>
      <p:regular r:id="rId11"/>
    </p:embeddedFont>
    <p:embeddedFont>
      <p:font typeface="AppleSDGothicNeoH00" panose="02000503000000000000" pitchFamily="2" charset="-127"/>
      <p:regular r:id="rId12"/>
    </p:embeddedFont>
    <p:embeddedFont>
      <p:font typeface="AppleSDGothicNeoT00" panose="02000503000000000000" pitchFamily="2" charset="-127"/>
      <p:regular r:id="rId13"/>
    </p:embeddedFont>
    <p:embeddedFont>
      <p:font typeface="AppleSDGothicNeoL00" panose="02000503000000000000" pitchFamily="2" charset="-127"/>
      <p:regular r:id="rId14"/>
    </p:embeddedFont>
  </p:embeddedFontLst>
  <p:defaultTextStyle>
    <a:defPPr>
      <a:defRPr lang="ko-KR"/>
    </a:defPPr>
    <a:lvl1pPr marL="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27"/>
    <p:restoredTop sz="96370"/>
  </p:normalViewPr>
  <p:slideViewPr>
    <p:cSldViewPr snapToGrid="0">
      <p:cViewPr varScale="1">
        <p:scale>
          <a:sx n="111" d="100"/>
          <a:sy n="111" d="100"/>
        </p:scale>
        <p:origin x="1980" y="10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143108" y="2214563"/>
            <a:ext cx="4857767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2개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456028" y="1643063"/>
            <a:ext cx="8229600" cy="452520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4개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56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7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Hancom Offic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/>
              <a:pPr/>
              <a:t>2019-06-01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  <p:sldLayoutId id="2147483842" r:id="rId12"/>
  </p:sldLayoutIdLst>
  <p:hf sldNum="0" hdr="0" ftr="0" dt="0"/>
  <p:txStyles>
    <p:titleStyle>
      <a:lvl1pPr algn="ctr" defTabSz="9144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 txBox="1"/>
          <p:nvPr/>
        </p:nvSpPr>
        <p:spPr>
          <a:xfrm>
            <a:off x="465199" y="1318260"/>
            <a:ext cx="2924982" cy="51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spc="565" dirty="0">
                <a:solidFill>
                  <a:schemeClr val="bg1">
                    <a:lumMod val="85000"/>
                  </a:schemeClr>
                </a:solidFill>
                <a:latin typeface="AppleSDGothicNeoH00"/>
                <a:ea typeface="AppleSDGothicNeoH00"/>
              </a:rPr>
              <a:t>Take a look</a:t>
            </a:r>
          </a:p>
        </p:txBody>
      </p:sp>
      <p:pic>
        <p:nvPicPr>
          <p:cNvPr id="5" name="그림 14"/>
          <p:cNvPicPr>
            <a:picLocks noChangeAspect="1"/>
          </p:cNvPicPr>
          <p:nvPr/>
        </p:nvPicPr>
        <p:blipFill rotWithShape="1">
          <a:blip r:embed="rId2">
            <a:alphaModFix/>
            <a:lum/>
          </a:blip>
          <a:stretch>
            <a:fillRect/>
          </a:stretch>
        </p:blipFill>
        <p:spPr>
          <a:xfrm>
            <a:off x="3703770" y="2600423"/>
            <a:ext cx="1888860" cy="1399978"/>
          </a:xfrm>
          <a:prstGeom prst="rect">
            <a:avLst/>
          </a:prstGeom>
          <a:ln w="88900" cap="sq">
            <a:noFill/>
            <a:miter/>
          </a:ln>
          <a:effectLst>
            <a:outerShdw blurRad="127000" dist="127000" dir="2700000" algn="tr" rotWithShape="0">
              <a:prstClr val="black">
                <a:alpha val="40000"/>
              </a:prstClr>
            </a:outerShdw>
          </a:effectLst>
        </p:spPr>
      </p:pic>
      <p:sp>
        <p:nvSpPr>
          <p:cNvPr id="6" name="직사각형 5"/>
          <p:cNvSpPr txBox="1"/>
          <p:nvPr/>
        </p:nvSpPr>
        <p:spPr>
          <a:xfrm>
            <a:off x="7259574" y="3486051"/>
            <a:ext cx="1676399" cy="5143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spc="705" dirty="0" err="1">
                <a:solidFill>
                  <a:schemeClr val="tx1"/>
                </a:solidFill>
                <a:latin typeface="AppleSDGothicNeoUL00"/>
                <a:ea typeface="AppleSDGothicNeoUL00"/>
              </a:rPr>
              <a:t>떼껄룩</a:t>
            </a:r>
            <a:endParaRPr lang="ko-KR" altLang="en-US" sz="2800" spc="705" dirty="0">
              <a:solidFill>
                <a:schemeClr val="tx1"/>
              </a:solidFill>
              <a:latin typeface="AppleSDGothicNeoUL00"/>
              <a:ea typeface="AppleSDGothicNeoUL00"/>
            </a:endParaRPr>
          </a:p>
        </p:txBody>
      </p:sp>
      <p:sp>
        <p:nvSpPr>
          <p:cNvPr id="7" name="직사각형 6"/>
          <p:cNvSpPr txBox="1"/>
          <p:nvPr/>
        </p:nvSpPr>
        <p:spPr>
          <a:xfrm>
            <a:off x="2735769" y="6151243"/>
            <a:ext cx="3672461" cy="364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latin typeface="AppleSDGothicNeoT00"/>
                <a:ea typeface="AppleSDGothicNeoT00"/>
              </a:rPr>
              <a:t>최운학</a:t>
            </a:r>
            <a:r>
              <a:rPr lang="ko-KR" altLang="en-US" dirty="0">
                <a:latin typeface="AppleSDGothicNeoT00"/>
                <a:ea typeface="AppleSDGothicNeoT00"/>
              </a:rPr>
              <a:t>  곽지훈  박동진  변정우  조성식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 txBox="1"/>
          <p:nvPr/>
        </p:nvSpPr>
        <p:spPr>
          <a:xfrm>
            <a:off x="2483739" y="913446"/>
            <a:ext cx="4176522" cy="370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900">
                <a:latin typeface="AppleSDGothicNeoEB00"/>
                <a:ea typeface="AppleSDGothicNeoEB00"/>
              </a:rPr>
              <a:t>목차</a:t>
            </a:r>
          </a:p>
        </p:txBody>
      </p:sp>
      <p:sp>
        <p:nvSpPr>
          <p:cNvPr id="3" name="직사각형 2"/>
          <p:cNvSpPr txBox="1"/>
          <p:nvPr/>
        </p:nvSpPr>
        <p:spPr>
          <a:xfrm>
            <a:off x="3318510" y="2072640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latin typeface="AppleSDGothicNeoSB00"/>
                <a:ea typeface="AppleSDGothicNeoSB00"/>
              </a:rPr>
              <a:t>개요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323272" y="4360545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>
                <a:latin typeface="AppleSDGothicNeoSB00"/>
                <a:ea typeface="AppleSDGothicNeoSB00"/>
              </a:rPr>
              <a:t>DB</a:t>
            </a:r>
            <a:r>
              <a:rPr lang="ko-KR" altLang="en-US" sz="2000">
                <a:latin typeface="AppleSDGothicNeoSB00"/>
                <a:ea typeface="AppleSDGothicNeoSB00"/>
              </a:rPr>
              <a:t> 모델링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3318510" y="3044190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latin typeface="AppleSDGothicNeoSB00"/>
                <a:ea typeface="AppleSDGothicNeoSB00"/>
              </a:rPr>
              <a:t>주요 서비스 기획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3175635" y="2491740"/>
            <a:ext cx="2802255" cy="339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AppleSDGothicNeoT00"/>
                <a:ea typeface="AppleSDGothicNeoT00"/>
              </a:rPr>
              <a:t>기획의도 및 벤치마킹 타켓</a:t>
            </a:r>
          </a:p>
        </p:txBody>
      </p:sp>
      <p:sp>
        <p:nvSpPr>
          <p:cNvPr id="8" name="직사각형 7"/>
          <p:cNvSpPr txBox="1"/>
          <p:nvPr/>
        </p:nvSpPr>
        <p:spPr>
          <a:xfrm>
            <a:off x="3156585" y="3456813"/>
            <a:ext cx="2802254" cy="339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AppleSDGothicNeoT00"/>
                <a:ea typeface="AppleSDGothicNeoT00"/>
              </a:rPr>
              <a:t>서비스 스토리보드 및 사용</a:t>
            </a:r>
          </a:p>
        </p:txBody>
      </p:sp>
      <p:sp>
        <p:nvSpPr>
          <p:cNvPr id="9" name="직사각형 8"/>
          <p:cNvSpPr txBox="1"/>
          <p:nvPr/>
        </p:nvSpPr>
        <p:spPr>
          <a:xfrm>
            <a:off x="3175634" y="3787140"/>
            <a:ext cx="2802255" cy="339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>
                <a:latin typeface="AppleSDGothicNeoT00"/>
                <a:ea typeface="AppleSDGothicNeoT00"/>
              </a:rPr>
              <a:t>UI/UX</a:t>
            </a:r>
            <a:r>
              <a:rPr lang="ko-KR" altLang="en-US" sz="1600">
                <a:latin typeface="AppleSDGothicNeoT00"/>
                <a:ea typeface="AppleSDGothicNeoT00"/>
              </a:rPr>
              <a:t> 디자인 구성안 및 기술</a:t>
            </a:r>
          </a:p>
        </p:txBody>
      </p:sp>
      <p:sp>
        <p:nvSpPr>
          <p:cNvPr id="10" name="직사각형 9"/>
          <p:cNvSpPr txBox="1"/>
          <p:nvPr/>
        </p:nvSpPr>
        <p:spPr>
          <a:xfrm>
            <a:off x="3323272" y="5041011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latin typeface="AppleSDGothicNeoSB00"/>
                <a:ea typeface="AppleSDGothicNeoSB00"/>
              </a:rPr>
              <a:t>스케줄 타임라인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4058894" y="1479423"/>
            <a:ext cx="1026212" cy="0"/>
          </a:xfrm>
          <a:prstGeom prst="line">
            <a:avLst/>
          </a:prstGeom>
          <a:ln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 txBox="1"/>
          <p:nvPr/>
        </p:nvSpPr>
        <p:spPr>
          <a:xfrm>
            <a:off x="3811384" y="6614160"/>
            <a:ext cx="1521232" cy="243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000" spc="505">
                <a:solidFill>
                  <a:schemeClr val="bg1">
                    <a:lumMod val="30000"/>
                  </a:schemeClr>
                </a:solidFill>
                <a:latin typeface="AppleSDGothicNeoSB00"/>
                <a:ea typeface="AppleSDGothicNeoL00"/>
              </a:rPr>
              <a:t>TEAM 5GONG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>
            <a:alphaModFix amt="80000"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9525" y="-7143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5" name="직사각형 4"/>
          <p:cNvSpPr txBox="1"/>
          <p:nvPr/>
        </p:nvSpPr>
        <p:spPr>
          <a:xfrm>
            <a:off x="323469" y="476631"/>
            <a:ext cx="4536567" cy="359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>
              <a:latin typeface="AppleSDGothicNeoEB00"/>
              <a:ea typeface="AppleSDGothicNeoEB00"/>
              <a:cs typeface="함초롬바탕"/>
            </a:endParaRPr>
          </a:p>
        </p:txBody>
      </p:sp>
      <p:sp>
        <p:nvSpPr>
          <p:cNvPr id="6" name="직사각형 5"/>
          <p:cNvSpPr txBox="1"/>
          <p:nvPr/>
        </p:nvSpPr>
        <p:spPr>
          <a:xfrm>
            <a:off x="1054418" y="2575748"/>
            <a:ext cx="3074669" cy="670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80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개요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2231706" y="3207448"/>
            <a:ext cx="4680586" cy="36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AppleSDGothicNeoT00"/>
                <a:ea typeface="AppleSDGothicNeoT00"/>
              </a:rPr>
              <a:t>기획 의도 및 벤치마킹 타겟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 txBox="1"/>
          <p:nvPr/>
        </p:nvSpPr>
        <p:spPr>
          <a:xfrm>
            <a:off x="431481" y="564545"/>
            <a:ext cx="8281038" cy="5729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정보처리산업기사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팔렸나요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? 네 팔렸습니다. 왜요?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베이컨토마토디럭스세트팝니다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버거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한입먹었구요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30분까지연락없으면그냥먹겠습니다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키보드 보내셨나요? 아니요. 왜죠?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사기니까요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팔렸나요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? 네.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왜빨리파세요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하나구해주세요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설마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여기ᄁᆞ지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읽는사람은아무도없겠지요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동일 노트북 44만원 정도에 팔리던데 네고 가능한가요?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그럼그거사세요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. 그래.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저가 학생이라 돈이 업는데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만오천원에해주세요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어떠케하실레여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?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저기여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저는백수인데요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안녕하세요 비도 오는데 시원하게 만원만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빼주시면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바로 </a:t>
            </a:r>
            <a:endParaRPr lang="en-US" altLang="ko-KR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 err="1" smtClean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입금해드릴게요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^^~~  여긴 비 안 와요.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1547622" y="3206542"/>
            <a:ext cx="6048756" cy="4455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AppleSDGothicNeoEB00"/>
                <a:ea typeface="AppleSDGothicNeoEB00"/>
              </a:rPr>
              <a:t>다양한 피해를 개선하는 것에 개발 목적을 가진다.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9525" y="-7143"/>
            <a:ext cx="9153525" cy="686514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5" name="직사각형 5"/>
          <p:cNvSpPr txBox="1"/>
          <p:nvPr/>
        </p:nvSpPr>
        <p:spPr>
          <a:xfrm>
            <a:off x="1054418" y="2575748"/>
            <a:ext cx="3517582" cy="670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80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주요 서비스 기획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2231706" y="3226498"/>
            <a:ext cx="4680586" cy="36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>
                <a:solidFill>
                  <a:schemeClr val="bg1"/>
                </a:solidFill>
                <a:latin typeface="AppleSDGothicNeoT00"/>
                <a:ea typeface="AppleSDGothicNeoT00"/>
              </a:rPr>
              <a:t>서비스 스토리보드 및 사용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2232279" y="3566541"/>
            <a:ext cx="4680586" cy="367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AppleSDGothicNeoT00"/>
                <a:ea typeface="AppleSDGothicNeoT00"/>
              </a:rPr>
              <a:t>UI / UX</a:t>
            </a:r>
            <a:r>
              <a:rPr lang="ko-KR" altLang="en-US">
                <a:solidFill>
                  <a:schemeClr val="bg1"/>
                </a:solidFill>
                <a:latin typeface="AppleSDGothicNeoT00"/>
                <a:ea typeface="AppleSDGothicNeoT00"/>
              </a:rPr>
              <a:t> 디자인 구성안 및 기술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9525" y="-7143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7" name="직사각형 5"/>
          <p:cNvSpPr txBox="1"/>
          <p:nvPr/>
        </p:nvSpPr>
        <p:spPr>
          <a:xfrm>
            <a:off x="1054418" y="2568509"/>
            <a:ext cx="3517582" cy="671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80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DB</a:t>
            </a:r>
            <a:r>
              <a:rPr lang="ko-KR" altLang="en-US" sz="380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모델링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0"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2"/>
          <p:cNvPicPr>
            <a:picLocks noChangeAspect="1"/>
          </p:cNvPicPr>
          <p:nvPr/>
        </p:nvPicPr>
        <p:blipFill rotWithShape="1">
          <a:blip r:embed="rId3">
            <a:alphaModFix amt="70000"/>
            <a:lum/>
          </a:blip>
          <a:srcRect/>
          <a:stretch>
            <a:fillRect/>
          </a:stretch>
        </p:blipFill>
        <p:spPr>
          <a:xfrm>
            <a:off x="-600074" y="0"/>
            <a:ext cx="10572750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-9524" y="0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5" name="직사각형 5"/>
          <p:cNvSpPr txBox="1"/>
          <p:nvPr/>
        </p:nvSpPr>
        <p:spPr>
          <a:xfrm>
            <a:off x="1054418" y="2568509"/>
            <a:ext cx="3517582" cy="671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80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스케줄 타임라인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ancom Office">
  <a:themeElements>
    <a:clrScheme name="Hanshow Theme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">
      <a:majorFont>
        <a:latin typeface="함초롬돋움"/>
        <a:ea typeface="함초롬돋움"/>
        <a:cs typeface="함초롬돋움"/>
      </a:majorFont>
      <a:minorFont>
        <a:latin typeface="함초롬돋움"/>
        <a:ea typeface="함초롬돋움"/>
        <a:cs typeface="함초롬돋움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133</Words>
  <Application>Microsoft Office PowerPoint</Application>
  <PresentationFormat>화면 슬라이드 쇼(4:3)</PresentationFormat>
  <Paragraphs>32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7" baseType="lpstr">
      <vt:lpstr>함초롬돋움</vt:lpstr>
      <vt:lpstr>함초롬바탕</vt:lpstr>
      <vt:lpstr>AppleSDGothicNeoEB00</vt:lpstr>
      <vt:lpstr>AppleSDGothicNeoUL00</vt:lpstr>
      <vt:lpstr>Arial</vt:lpstr>
      <vt:lpstr>AppleSDGothicNeoSB00</vt:lpstr>
      <vt:lpstr>AppleSDGothicNeoH00</vt:lpstr>
      <vt:lpstr>AppleSDGothicNeoT00</vt:lpstr>
      <vt:lpstr>AppleSDGothicNeoL00</vt:lpstr>
      <vt:lpstr>Hancom Office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seona</dc:creator>
  <cp:keywords/>
  <dc:description/>
  <cp:lastModifiedBy>seona</cp:lastModifiedBy>
  <cp:revision>21</cp:revision>
  <dcterms:created xsi:type="dcterms:W3CDTF">2019-05-31T15:44:14Z</dcterms:created>
  <dcterms:modified xsi:type="dcterms:W3CDTF">2019-06-01T03:34:30Z</dcterms:modified>
  <cp:category/>
  <cp:contentStatus>화면 슬라이드 쇼(4:3)</cp:contentStatus>
</cp:coreProperties>
</file>

<file path=docProps/thumbnail.jpeg>
</file>